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631B-F90A-4FF3-B58C-F786DFC83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F7357-A9F9-4213-B933-CB6339151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D99E9-C662-41E2-AC96-9867176C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BD37D-F771-4AC6-9490-A6F7C93F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CFCEB-A3E3-4B41-92C2-FD487446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0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0C38-E995-4D0F-8190-6D13DD0D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7485B-07CB-4AFC-B559-9261E9532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03093-1A71-495E-A706-9FE8D635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2FDC7-2596-45EA-B24E-471B6268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600E3-C194-4D35-A6DA-1C2D609A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21CC2-8F1E-4E4A-993D-42B62C6E0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1F33C-C727-4085-8920-FA6591EA0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EE6-BA16-4073-89C4-29BA4087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E373-7A23-4682-87E0-3AA85470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72F66-2C20-4B9E-8CAC-F20EE6D8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7AC8-8C94-4096-A3E9-199EA85F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33359-9552-4DB7-A745-E13770D2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3059-3164-430A-9AAE-DAC2C929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64ABB-CDA2-4357-B440-CB0C7034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2F0F-D972-4954-8ABF-739AED53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1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81E5-1CF8-4AC2-A35C-7AF02F69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81C00-FBCA-4C49-819B-B16D2EC7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DF45B-87FC-42CC-B052-FD2FAC25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6268B-A28C-49B9-8F59-2414DC06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87EE-FF3F-463D-99DC-9E885BE1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2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29E4-F89B-469A-B510-A6B75D82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E3A4F-7FA2-42F1-B1F8-0EF2FB676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97CCA-21BB-4CE0-B2D5-26A05DF49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7E860-4B75-4EBC-A56E-D7B15EC4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A732B-0283-4058-872E-62C3C0B6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82935-EC5E-4A65-BA70-8D86EDB1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2C79-9936-4D41-B453-4F64600D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20BB2-BAA1-4538-AA24-947AE09FC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F646F-BE82-4906-9BD9-26FE3573F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100CB-D0A7-4150-8F88-BA559CED6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7D8DA-455D-4874-B29D-BA67ECD0B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165A4A-60B1-4695-BAF2-9ED7560A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5A932-88C8-4BD7-9076-DCC465EC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B60FC-198E-49E1-ADFD-A10235C41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1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4375-2882-4545-96EB-BF2A30E7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14CE3-29AC-4145-97E0-0B90E323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51B8C-6969-4BCF-B12E-7936EF3C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81317-8B41-4384-801B-2667FB81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7C150-1E98-4848-B879-58F3C8FE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7638A-8356-4C66-9F08-167BCB74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2AD90-E557-442F-A94D-FDE4B140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11A1-7426-47EA-BEC8-9A36624C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DB44D-8EDB-4F5C-AEF3-166AF471C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92153-DA5E-4AA3-8011-39BA21595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FF6FE-B186-4758-BD7A-16688CC8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9191-C176-49E7-B330-23E359CE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90D6C-B8E6-469D-9BEA-4B6F2068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87D8-8E6A-4D54-B131-B5F4D850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7CBB7-83C6-40A0-AF9B-5EC61F349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C0151-FD7C-41E8-87E9-71B1FC857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F4E69-EC47-440F-B7E0-7DD2EE03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3DD9B-D422-4415-A3EC-D36FD087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09A91-126E-4C1C-B44C-FCE45D4A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F5852-6A4F-4353-98F3-9505DB79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BF4AC-BECA-4D16-B68E-CA8C4A553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DC858-493E-48EA-B4EB-3878BB4E5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12FC-B031-44B7-BB98-FA31B1CBC68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3017B-2316-4DC7-A7CF-F96C796E6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732F-1C8C-4DD8-B655-82338C5F5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594F-B914-4326-864F-393D6F2F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35574D7-C03E-4F0C-A656-42F19E32C87E}"/>
              </a:ext>
            </a:extLst>
          </p:cNvPr>
          <p:cNvSpPr/>
          <p:nvPr/>
        </p:nvSpPr>
        <p:spPr>
          <a:xfrm>
            <a:off x="1161472" y="671439"/>
            <a:ext cx="9869055" cy="5138737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56DD4-4613-4047-8FCD-F3130A050A42}"/>
              </a:ext>
            </a:extLst>
          </p:cNvPr>
          <p:cNvSpPr txBox="1"/>
          <p:nvPr/>
        </p:nvSpPr>
        <p:spPr>
          <a:xfrm>
            <a:off x="1498599" y="1289953"/>
            <a:ext cx="9194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 recommit to …</a:t>
            </a:r>
          </a:p>
          <a:p>
            <a:endParaRPr lang="en-US" sz="4800" i="1" dirty="0"/>
          </a:p>
          <a:p>
            <a:r>
              <a:rPr lang="en-US" sz="4800" i="1" dirty="0"/>
              <a:t>Learning from and with others to help shape spaces of equity and connection.</a:t>
            </a:r>
            <a:endParaRPr lang="en-US" sz="2800" dirty="0"/>
          </a:p>
          <a:p>
            <a:pPr algn="r"/>
            <a:r>
              <a:rPr lang="en-US" sz="3200" dirty="0"/>
              <a:t>Lori, Virginia, USA</a:t>
            </a:r>
          </a:p>
        </p:txBody>
      </p:sp>
    </p:spTree>
    <p:extLst>
      <p:ext uri="{BB962C8B-B14F-4D97-AF65-F5344CB8AC3E}">
        <p14:creationId xmlns:p14="http://schemas.microsoft.com/office/powerpoint/2010/main" val="17982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Britt, Lori - brittll</dc:creator>
  <cp:lastModifiedBy>Courtney A Breese</cp:lastModifiedBy>
  <cp:revision>5</cp:revision>
  <cp:lastPrinted>2022-10-13T16:57:55Z</cp:lastPrinted>
  <dcterms:created xsi:type="dcterms:W3CDTF">2022-10-13T16:47:59Z</dcterms:created>
  <dcterms:modified xsi:type="dcterms:W3CDTF">2022-10-18T16:03:24Z</dcterms:modified>
</cp:coreProperties>
</file>